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DCF034-0E40-E2E9-2F3A-A94D80036587}" v="71" dt="2026-02-25T06:00:34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6AD7C-B999-BC4D-1F4E-E16EB2148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ADF6BB-0A4B-77EB-9D70-AF210751F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57553B-00FC-12A3-D8F6-7AEB7D75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343F59-07D1-C10E-CF91-56D15EDF5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B28503-AA82-5833-C5C5-38648803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88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69FCAB-6543-95B0-B725-D2C14430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006493-25FF-8195-C810-BCDB4B273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F35187-839C-7891-0208-447E06C3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5CF63C-C3FB-4AAB-C89C-5E6245962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874365-108D-0B2F-51D7-54E79CB4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56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9CBEE25-628C-61B9-3E0B-BF418FC7F3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12227CC-7518-3319-62B8-80AFC553F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EE98FB-BD1A-C7ED-2E12-60CEB816D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BFB693-0511-6370-3773-951B28F7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1E184-9200-19E2-9FC8-3DDAA149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95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E3C9A5-88CF-3B7F-265D-0D7CF3E58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FEEEE-0A59-8215-9627-03CD67C3B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82502B-C8B6-3B22-704F-3634CE38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7C19FD-1A10-A962-2AF9-E6744177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076437-2FAD-42CF-6936-A9170B4D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56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6BA1B-FA5E-FB48-7D23-93050440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21F29A-FC93-602D-86EC-0A50E469E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A27C38-1318-558D-B217-E231F6C9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0962EE-8930-052C-E4F6-FD23A2EF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CFA97E-D74B-A783-11B3-D75118EF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76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44FC9-EB87-A14A-913C-19CB5E73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08F569-E885-8F7D-5068-DC0989682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28417-0446-F5E6-735D-BCB43BAB5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751B44-7715-227A-AD82-E31A301C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E2D2FD-CE3C-3D8F-0963-32EC267F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39085E-D7F4-EA08-4F64-34BE0180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71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EB69A-99FC-076A-33F8-213C4E99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B253A0-B500-DD0F-4A87-61D05B113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F03812-EF5A-D311-6CFA-916DBE699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9DF2734-4E74-21A4-CA8B-60D2C0A3D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FA266E-2543-36BF-3CC2-F85887620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CDBE83C-E673-B215-3296-7AE30678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1099146-CC49-BEC3-C24F-B55D28E07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2CDF0F-017E-938F-C90E-EB9BD6F8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5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1C1DD6-A63D-EF0B-BB68-61851CDC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59FB17B-BD46-09F9-9969-31B9ED036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BAEA10-07B6-C488-6FDB-505A93F5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8FC9F8C-7220-0A14-FF66-C7AD604A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61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15E872-A026-B1E4-7487-F08564FB5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867EF57-B39D-5EC4-D0D5-8285687F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E9866E-36DA-38C0-B8E8-94745AF90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5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834BD4-939A-7DE4-D590-A7E8976A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D770F0-D65C-75D3-6014-E526DFC69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F7EE1E-0A03-20FB-AE85-378D843A1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3A05AA-0101-6CB0-866A-B9795D3C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6B7C52-EEC8-2B78-0F77-7BD8335A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03F82D-0159-B424-E5C4-0D794DB9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7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D5C5A-D628-56C1-6B13-40765F0BB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B4FA7C-63DD-7D31-BB45-070C9B48F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C4D273-BF5E-C5F0-B7E2-83D5EE65B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036144-1970-D49F-C905-03EAC94F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0BAA3A-5012-980D-0141-8BCF5D4C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CBAC96-1DC8-8A0F-8156-2D590E3D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70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A3901C-3868-70E8-A7C1-57B73D1F7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C11290-16CD-5FE4-6144-44CBFA772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FBB0B7-6C89-97A7-842B-A5CEC846B2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90BEDE-B2FD-02C5-8C2E-2B510F95E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D8228-016B-9DCE-27EC-4B99FDB0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33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habits, personne, Blazer, col&#10;&#10;Le contenu généré par l’IA peut être incorrect.">
            <a:extLst>
              <a:ext uri="{FF2B5EF4-FFF2-40B4-BE49-F238E27FC236}">
                <a16:creationId xmlns:a16="http://schemas.microsoft.com/office/drawing/2014/main" id="{8FA6516D-147D-66D1-2E26-B46526291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7544" y="1926430"/>
            <a:ext cx="1359694" cy="2612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 4" descr="Une image contenant habits, personne, Blazer, col&#10;&#10;Le contenu généré par l’IA peut être incorrect.">
            <a:extLst>
              <a:ext uri="{FF2B5EF4-FFF2-40B4-BE49-F238E27FC236}">
                <a16:creationId xmlns:a16="http://schemas.microsoft.com/office/drawing/2014/main" id="{6E76768F-BB23-75CF-B071-9AC808BFA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8582" y="1843087"/>
            <a:ext cx="1443039" cy="26241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5" name="Ellipse 34">
            <a:extLst>
              <a:ext uri="{FF2B5EF4-FFF2-40B4-BE49-F238E27FC236}">
                <a16:creationId xmlns:a16="http://schemas.microsoft.com/office/drawing/2014/main" id="{D7FB0C25-9981-8BDE-94AF-AB32174915A6}"/>
              </a:ext>
            </a:extLst>
          </p:cNvPr>
          <p:cNvSpPr/>
          <p:nvPr/>
        </p:nvSpPr>
        <p:spPr>
          <a:xfrm>
            <a:off x="696686" y="5571206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385C44-D73E-C91C-BA77-89A3563A542C}"/>
              </a:ext>
            </a:extLst>
          </p:cNvPr>
          <p:cNvSpPr txBox="1"/>
          <p:nvPr/>
        </p:nvSpPr>
        <p:spPr>
          <a:xfrm>
            <a:off x="965200" y="869950"/>
            <a:ext cx="10261600" cy="2115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8100" noProof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Session </a:t>
            </a:r>
            <a:r>
              <a:rPr lang="fr-FR" sz="810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de</a:t>
            </a:r>
            <a:r>
              <a:rPr lang="fr-FR" sz="8100" noProof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 </a:t>
            </a:r>
            <a:r>
              <a:rPr lang="fr-FR" sz="810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distribution </a:t>
            </a:r>
            <a:r>
              <a:rPr lang="fr-FR" sz="8100" noProof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de vos uniformes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68C545-4780-F364-27DA-FD012772AD54}"/>
              </a:ext>
            </a:extLst>
          </p:cNvPr>
          <p:cNvSpPr/>
          <p:nvPr/>
        </p:nvSpPr>
        <p:spPr>
          <a:xfrm>
            <a:off x="1452608" y="3197357"/>
            <a:ext cx="10261600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182563">
              <a:lnSpc>
                <a:spcPct val="90000"/>
              </a:lnSpc>
              <a:spcBef>
                <a:spcPts val="1000"/>
              </a:spcBef>
            </a:pPr>
            <a:r>
              <a:rPr lang="fr-FR" sz="2400" noProof="0" dirty="0">
                <a:solidFill>
                  <a:schemeClr val="tx1"/>
                </a:solidFill>
              </a:rPr>
              <a:t>COB de Fontenay-aux-Roses – Salle Sécurité – Bâtiment administratif, Etage 1</a:t>
            </a:r>
          </a:p>
        </p:txBody>
      </p:sp>
      <p:pic>
        <p:nvPicPr>
          <p:cNvPr id="11" name="Image 10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7D446528-7172-19C7-4C6C-B4AFD9B750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73" y="129791"/>
            <a:ext cx="1974429" cy="445360"/>
          </a:xfrm>
          <a:prstGeom prst="rect">
            <a:avLst/>
          </a:prstGeom>
        </p:spPr>
      </p:pic>
      <p:sp>
        <p:nvSpPr>
          <p:cNvPr id="22" name="Ellipse 21">
            <a:extLst>
              <a:ext uri="{FF2B5EF4-FFF2-40B4-BE49-F238E27FC236}">
                <a16:creationId xmlns:a16="http://schemas.microsoft.com/office/drawing/2014/main" id="{5AC672ED-64BF-8A45-9E97-7592F5441093}"/>
              </a:ext>
            </a:extLst>
          </p:cNvPr>
          <p:cNvSpPr/>
          <p:nvPr/>
        </p:nvSpPr>
        <p:spPr>
          <a:xfrm>
            <a:off x="696686" y="2964705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pic>
        <p:nvPicPr>
          <p:cNvPr id="17" name="Graphique 16" descr="Repère contour">
            <a:extLst>
              <a:ext uri="{FF2B5EF4-FFF2-40B4-BE49-F238E27FC236}">
                <a16:creationId xmlns:a16="http://schemas.microsoft.com/office/drawing/2014/main" id="{29BCEDA0-207D-9EFF-BB83-72F2EF1DF0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6686" y="2948669"/>
            <a:ext cx="914400" cy="9144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B68119D-2D16-43B0-0304-C7F8B715B262}"/>
              </a:ext>
            </a:extLst>
          </p:cNvPr>
          <p:cNvSpPr/>
          <p:nvPr/>
        </p:nvSpPr>
        <p:spPr>
          <a:xfrm>
            <a:off x="1452608" y="4242134"/>
            <a:ext cx="10261600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182245">
              <a:lnSpc>
                <a:spcPct val="90000"/>
              </a:lnSpc>
              <a:spcBef>
                <a:spcPts val="1000"/>
              </a:spcBef>
            </a:pPr>
            <a:r>
              <a:rPr lang="fr-FR" sz="2000" noProof="0">
                <a:solidFill>
                  <a:schemeClr val="tx1"/>
                </a:solidFill>
              </a:rPr>
              <a:t>Du </a:t>
            </a:r>
            <a:r>
              <a:rPr lang="fr-FR" sz="2000">
                <a:solidFill>
                  <a:schemeClr val="tx1"/>
                </a:solidFill>
              </a:rPr>
              <a:t>25 Février </a:t>
            </a:r>
            <a:r>
              <a:rPr lang="fr-FR" sz="2000" noProof="0">
                <a:solidFill>
                  <a:schemeClr val="tx1"/>
                </a:solidFill>
              </a:rPr>
              <a:t>au </a:t>
            </a:r>
            <a:r>
              <a:rPr lang="fr-FR" sz="2000">
                <a:solidFill>
                  <a:schemeClr val="tx1"/>
                </a:solidFill>
              </a:rPr>
              <a:t>6 Mars (hors dimanche)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AF510F0-031D-418D-A2B8-B2574861254D}"/>
              </a:ext>
            </a:extLst>
          </p:cNvPr>
          <p:cNvSpPr/>
          <p:nvPr/>
        </p:nvSpPr>
        <p:spPr>
          <a:xfrm>
            <a:off x="696686" y="4009482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pic>
        <p:nvPicPr>
          <p:cNvPr id="28" name="Graphique 27" descr="Calendrier à feuilles contour">
            <a:extLst>
              <a:ext uri="{FF2B5EF4-FFF2-40B4-BE49-F238E27FC236}">
                <a16:creationId xmlns:a16="http://schemas.microsoft.com/office/drawing/2014/main" id="{BD25CD70-B217-45DA-237A-D4CEA584B6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7252" y="4110048"/>
            <a:ext cx="713267" cy="713267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9F6238E2-2C9B-2D9F-AB69-21B7A023E6DE}"/>
              </a:ext>
            </a:extLst>
          </p:cNvPr>
          <p:cNvSpPr/>
          <p:nvPr/>
        </p:nvSpPr>
        <p:spPr>
          <a:xfrm>
            <a:off x="8462389" y="4668482"/>
            <a:ext cx="3240000" cy="4085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</a:rPr>
              <a:t>Autres jours : 10h – 20h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277A29-AD4A-9BA7-A7AA-463E9D6AC16B}"/>
              </a:ext>
            </a:extLst>
          </p:cNvPr>
          <p:cNvSpPr/>
          <p:nvPr/>
        </p:nvSpPr>
        <p:spPr>
          <a:xfrm>
            <a:off x="1452608" y="5683363"/>
            <a:ext cx="10261600" cy="6817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245">
              <a:lnSpc>
                <a:spcPct val="90000"/>
              </a:lnSpc>
              <a:spcBef>
                <a:spcPts val="1000"/>
              </a:spcBef>
            </a:pPr>
            <a:r>
              <a:rPr lang="fr-FR" sz="2000" noProof="0" dirty="0">
                <a:solidFill>
                  <a:schemeClr val="tx1"/>
                </a:solidFill>
              </a:rPr>
              <a:t>Vous serez reçus par le personnel de l’entreprise </a:t>
            </a:r>
            <a:r>
              <a:rPr lang="fr-FR" sz="2000" noProof="0" err="1">
                <a:solidFill>
                  <a:schemeClr val="tx1"/>
                </a:solidFill>
              </a:rPr>
              <a:t>Logoclub</a:t>
            </a:r>
            <a:r>
              <a:rPr lang="fr-FR" sz="2000" noProof="0">
                <a:solidFill>
                  <a:schemeClr val="tx1"/>
                </a:solidFill>
              </a:rPr>
              <a:t>, prestataire choisi par ATM</a:t>
            </a:r>
          </a:p>
        </p:txBody>
      </p:sp>
      <p:pic>
        <p:nvPicPr>
          <p:cNvPr id="38" name="Graphique 37" descr="Employé de bureau contour">
            <a:extLst>
              <a:ext uri="{FF2B5EF4-FFF2-40B4-BE49-F238E27FC236}">
                <a16:creationId xmlns:a16="http://schemas.microsoft.com/office/drawing/2014/main" id="{21C2D058-D23A-C7B5-572D-059CB3AA643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0795" y="5657251"/>
            <a:ext cx="746180" cy="746180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EF4D6AB8-8B10-5BDF-8A61-591D1CE4DE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29867" y="6276893"/>
            <a:ext cx="1362265" cy="514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4EE4248-393C-1D62-EAF7-83A538F94046}"/>
              </a:ext>
            </a:extLst>
          </p:cNvPr>
          <p:cNvSpPr/>
          <p:nvPr/>
        </p:nvSpPr>
        <p:spPr>
          <a:xfrm>
            <a:off x="1804432" y="5112732"/>
            <a:ext cx="9909776" cy="4432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2000" noProof="0" dirty="0">
                <a:solidFill>
                  <a:srgbClr val="156082"/>
                </a:solidFill>
              </a:rPr>
              <a:t>L’équipe sera présente en continu sans interruption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12AA8D-E3B8-4C02-3DEA-0CF7C9D16AE7}"/>
              </a:ext>
            </a:extLst>
          </p:cNvPr>
          <p:cNvSpPr/>
          <p:nvPr/>
        </p:nvSpPr>
        <p:spPr>
          <a:xfrm>
            <a:off x="1804431" y="4668482"/>
            <a:ext cx="1829732" cy="4085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</a:rPr>
              <a:t>26/02 : 10h– 23h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7FDD1D7-7F73-7121-D457-2E0EF67722F9}"/>
              </a:ext>
            </a:extLst>
          </p:cNvPr>
          <p:cNvSpPr/>
          <p:nvPr/>
        </p:nvSpPr>
        <p:spPr>
          <a:xfrm>
            <a:off x="3749237" y="4668482"/>
            <a:ext cx="1829732" cy="4085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</a:rPr>
              <a:t>02/03 : 12h– 20h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43C86F-1AB2-E36E-F79E-5FFB508E9CCC}"/>
              </a:ext>
            </a:extLst>
          </p:cNvPr>
          <p:cNvSpPr/>
          <p:nvPr/>
        </p:nvSpPr>
        <p:spPr>
          <a:xfrm>
            <a:off x="5671296" y="4668482"/>
            <a:ext cx="1829732" cy="4085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</a:rPr>
              <a:t>03/03 : 10h– 23h</a:t>
            </a:r>
          </a:p>
        </p:txBody>
      </p:sp>
    </p:spTree>
    <p:extLst>
      <p:ext uri="{BB962C8B-B14F-4D97-AF65-F5344CB8AC3E}">
        <p14:creationId xmlns:p14="http://schemas.microsoft.com/office/powerpoint/2010/main" val="3859379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83c5a2-299a-464e-86d6-b9f56bdebf3b" xsi:nil="true"/>
    <lcf76f155ced4ddcb4097134ff3c332f xmlns="8c17a0ad-db09-4e9e-8eed-ab9556bc329a">
      <Terms xmlns="http://schemas.microsoft.com/office/infopath/2007/PartnerControls"/>
    </lcf76f155ced4ddcb4097134ff3c332f>
    <Datedelentretien xmlns="8c17a0ad-db09-4e9e-8eed-ab9556bc32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CA492F536D26428132F3B16F465498" ma:contentTypeVersion="17" ma:contentTypeDescription="Creare un nuovo documento." ma:contentTypeScope="" ma:versionID="37a1de46065728b1528462e47b7c2afb">
  <xsd:schema xmlns:xsd="http://www.w3.org/2001/XMLSchema" xmlns:xs="http://www.w3.org/2001/XMLSchema" xmlns:p="http://schemas.microsoft.com/office/2006/metadata/properties" xmlns:ns2="8c17a0ad-db09-4e9e-8eed-ab9556bc329a" xmlns:ns3="0383c5a2-299a-464e-86d6-b9f56bdebf3b" targetNamespace="http://schemas.microsoft.com/office/2006/metadata/properties" ma:root="true" ma:fieldsID="0de23f4c67f7fc286bed3f51b0422bdf" ns2:_="" ns3:_="">
    <xsd:import namespace="8c17a0ad-db09-4e9e-8eed-ab9556bc329a"/>
    <xsd:import namespace="0383c5a2-299a-464e-86d6-b9f56bdebf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BillingMetadata" minOccurs="0"/>
                <xsd:element ref="ns2:Datedelentreti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7a0ad-db09-4e9e-8eed-ab9556bc3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acbfebad-e40f-44d5-8a31-a695346e68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delentretien" ma:index="24" nillable="true" ma:displayName="Date de l'entretien" ma:format="DateTime" ma:internalName="Datedelentretien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3c5a2-299a-464e-86d6-b9f56bdebf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a per tutti i valori di tassonomia" ma:hidden="true" ma:list="{58f84bc0-12c6-4074-ae2c-5faaa339ecf8}" ma:internalName="TaxCatchAll" ma:showField="CatchAllData" ma:web="0383c5a2-299a-464e-86d6-b9f56bdebf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C9DE2D-A389-48B1-AC49-60A04EF730CE}">
  <ds:schemaRefs>
    <ds:schemaRef ds:uri="http://schemas.microsoft.com/office/2006/metadata/properties"/>
    <ds:schemaRef ds:uri="http://schemas.microsoft.com/office/infopath/2007/PartnerControls"/>
    <ds:schemaRef ds:uri="0383c5a2-299a-464e-86d6-b9f56bdebf3b"/>
    <ds:schemaRef ds:uri="8c17a0ad-db09-4e9e-8eed-ab9556bc329a"/>
  </ds:schemaRefs>
</ds:datastoreItem>
</file>

<file path=customXml/itemProps2.xml><?xml version="1.0" encoding="utf-8"?>
<ds:datastoreItem xmlns:ds="http://schemas.openxmlformats.org/officeDocument/2006/customXml" ds:itemID="{114DF603-4C2D-46BF-9F08-B3CD184C84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9D11E5-547A-473F-850B-1A2C011B52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17a0ad-db09-4e9e-8eed-ab9556bc329a"/>
    <ds:schemaRef ds:uri="0383c5a2-299a-464e-86d6-b9f56bdebf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90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Ayrem</dc:creator>
  <cp:lastModifiedBy>Pierre Ayrem</cp:lastModifiedBy>
  <cp:revision>74</cp:revision>
  <dcterms:created xsi:type="dcterms:W3CDTF">2025-11-19T16:26:33Z</dcterms:created>
  <dcterms:modified xsi:type="dcterms:W3CDTF">2026-02-25T06:00:54Z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0x010100ECCA492F536D26428132F3B16F465498</vt:lpwstr>
  </property>
  <property fmtid="{D5CDD505-2E9C-101B-9397-08002B2CF9AE}" pid="3" name="MediaServiceImageTags">
    <vt:lpwstr/>
  </property>
</Properties>
</file>